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sldIdLst>
    <p:sldId id="256" r:id="rId2"/>
    <p:sldId id="259" r:id="rId3"/>
    <p:sldId id="260" r:id="rId4"/>
    <p:sldId id="261" r:id="rId5"/>
    <p:sldId id="262" r:id="rId6"/>
    <p:sldId id="263" r:id="rId7"/>
    <p:sldId id="264" r:id="rId8"/>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20" autoAdjust="0"/>
    <p:restoredTop sz="94660"/>
  </p:normalViewPr>
  <p:slideViewPr>
    <p:cSldViewPr snapToGrid="0">
      <p:cViewPr varScale="1">
        <p:scale>
          <a:sx n="84" d="100"/>
          <a:sy n="84" d="100"/>
        </p:scale>
        <p:origin x="307" y="-13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5610A-17B4-4656-93CF-E1D9982860F7}"/>
              </a:ext>
            </a:extLst>
          </p:cNvPr>
          <p:cNvSpPr>
            <a:spLocks noGrp="1"/>
          </p:cNvSpPr>
          <p:nvPr>
            <p:ph type="ctrTitle"/>
          </p:nvPr>
        </p:nvSpPr>
        <p:spPr>
          <a:xfrm>
            <a:off x="640080" y="1371599"/>
            <a:ext cx="6675120" cy="2951825"/>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p:nvPr>
        </p:nvSpPr>
        <p:spPr>
          <a:xfrm>
            <a:off x="640080" y="4584879"/>
            <a:ext cx="6675120" cy="1287887"/>
          </a:xfrm>
        </p:spPr>
        <p:txBody>
          <a:bodyPr anchor="b">
            <a:normAutofit/>
          </a:bodyPr>
          <a:lstStyle>
            <a:lvl1pPr marL="0" indent="0" algn="l">
              <a:lnSpc>
                <a:spcPct val="13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7A2065B-06FF-4991-9F8A-4BE25457B479}"/>
              </a:ext>
            </a:extLst>
          </p:cNvPr>
          <p:cNvSpPr>
            <a:spLocks noGrp="1"/>
          </p:cNvSpPr>
          <p:nvPr>
            <p:ph type="dt" sz="half" idx="10"/>
          </p:nvPr>
        </p:nvSpPr>
        <p:spPr/>
        <p:txBody>
          <a:bodyPr/>
          <a:lstStyle/>
          <a:p>
            <a:fld id="{6444479B-705B-4489-957E-7E8A228BDFA0}" type="datetime1">
              <a:rPr lang="en-US" smtClean="0"/>
              <a:t>3/7/2026</a:t>
            </a:fld>
            <a:endParaRPr lang="en-US"/>
          </a:p>
        </p:txBody>
      </p:sp>
      <p:sp>
        <p:nvSpPr>
          <p:cNvPr id="5" name="Footer Placeholder 4">
            <a:extLst>
              <a:ext uri="{FF2B5EF4-FFF2-40B4-BE49-F238E27FC236}">
                <a16:creationId xmlns:a16="http://schemas.microsoft.com/office/drawing/2014/main" id="{B20DF2FA-C604-45D8-A633-11D3742EC14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2EE5DA9-2D04-4850-AB9F-BD353816504A}"/>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1575739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E4BB7-3F30-4C31-9BB2-8EC24FC0A1D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1ECF4134-70F5-4EE6-88BE-49D129630C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19EABC7-C044-44DE-B303-55A0581DA1E8}"/>
              </a:ext>
            </a:extLst>
          </p:cNvPr>
          <p:cNvSpPr>
            <a:spLocks noGrp="1"/>
          </p:cNvSpPr>
          <p:nvPr>
            <p:ph type="dt" sz="half" idx="10"/>
          </p:nvPr>
        </p:nvSpPr>
        <p:spPr/>
        <p:txBody>
          <a:bodyPr/>
          <a:lstStyle/>
          <a:p>
            <a:fld id="{C07B66AD-7C08-490A-ADA4-B47E10FB2407}" type="datetime1">
              <a:rPr lang="en-US" smtClean="0"/>
              <a:t>3/7/2026</a:t>
            </a:fld>
            <a:endParaRPr lang="en-US"/>
          </a:p>
        </p:txBody>
      </p:sp>
      <p:sp>
        <p:nvSpPr>
          <p:cNvPr id="5" name="Footer Placeholder 4">
            <a:extLst>
              <a:ext uri="{FF2B5EF4-FFF2-40B4-BE49-F238E27FC236}">
                <a16:creationId xmlns:a16="http://schemas.microsoft.com/office/drawing/2014/main" id="{4D4A63E1-5BC5-402E-9916-BAB84BCF0BB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A2EF915-AF64-4ECC-8B1A-B7E6A89B7917}"/>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3049711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1CB3635-47E1-90D8-B693-DA85A66B3831}"/>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a16="http://schemas.microsoft.com/office/drawing/2014/main" id="{6EB09414-2AA1-4D8E-A00A-C092FBC92D91}"/>
              </a:ext>
            </a:extLst>
          </p:cNvPr>
          <p:cNvSpPr>
            <a:spLocks noGrp="1"/>
          </p:cNvSpPr>
          <p:nvPr>
            <p:ph type="title" orient="vert"/>
          </p:nvPr>
        </p:nvSpPr>
        <p:spPr>
          <a:xfrm>
            <a:off x="9209219" y="640079"/>
            <a:ext cx="1811773" cy="5536884"/>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42C3A78-37C5-46D0-9DF4-CB78AF883C2C}"/>
              </a:ext>
            </a:extLst>
          </p:cNvPr>
          <p:cNvSpPr>
            <a:spLocks noGrp="1"/>
          </p:cNvSpPr>
          <p:nvPr>
            <p:ph type="body" orient="vert" idx="1"/>
          </p:nvPr>
        </p:nvSpPr>
        <p:spPr>
          <a:xfrm>
            <a:off x="640080" y="640080"/>
            <a:ext cx="8412422" cy="553688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9D8705E-925D-4F57-8268-107CE3CF4C45}"/>
              </a:ext>
            </a:extLst>
          </p:cNvPr>
          <p:cNvSpPr>
            <a:spLocks noGrp="1"/>
          </p:cNvSpPr>
          <p:nvPr>
            <p:ph type="dt" sz="half" idx="10"/>
          </p:nvPr>
        </p:nvSpPr>
        <p:spPr/>
        <p:txBody>
          <a:bodyPr/>
          <a:lstStyle/>
          <a:p>
            <a:fld id="{05B95027-4255-49E7-9841-CD21BCC99996}" type="datetime1">
              <a:rPr lang="en-US" smtClean="0"/>
              <a:t>3/7/2026</a:t>
            </a:fld>
            <a:endParaRPr lang="en-US"/>
          </a:p>
        </p:txBody>
      </p:sp>
      <p:sp>
        <p:nvSpPr>
          <p:cNvPr id="5" name="Footer Placeholder 4">
            <a:extLst>
              <a:ext uri="{FF2B5EF4-FFF2-40B4-BE49-F238E27FC236}">
                <a16:creationId xmlns:a16="http://schemas.microsoft.com/office/drawing/2014/main" id="{50FE207E-070D-4EC8-A44C-21F1815FDAA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5D01D1-C266-4161-A820-C084B980131C}"/>
              </a:ext>
            </a:extLst>
          </p:cNvPr>
          <p:cNvSpPr>
            <a:spLocks noGrp="1"/>
          </p:cNvSpPr>
          <p:nvPr>
            <p:ph type="sldNum" sz="quarter" idx="12"/>
          </p:nvPr>
        </p:nvSpPr>
        <p:spPr/>
        <p:txBody>
          <a:bodyPr/>
          <a:lstStyle/>
          <a:p>
            <a:fld id="{70C12960-6E85-460F-B6E3-5B82CB31AF3D}" type="slidenum">
              <a:rPr lang="en-US" smtClean="0"/>
              <a:t>‹nº›</a:t>
            </a:fld>
            <a:endParaRPr lang="en-US"/>
          </a:p>
        </p:txBody>
      </p:sp>
      <p:cxnSp>
        <p:nvCxnSpPr>
          <p:cNvPr id="7" name="Straight Connector 6">
            <a:extLst>
              <a:ext uri="{FF2B5EF4-FFF2-40B4-BE49-F238E27FC236}">
                <a16:creationId xmlns:a16="http://schemas.microsoft.com/office/drawing/2014/main" id="{3230604F-219C-2DEE-830E-27274CC2FE19}"/>
              </a:ext>
              <a:ext uri="{C183D7F6-B498-43B3-948B-1728B52AA6E4}">
                <adec:decorative xmlns:adec="http://schemas.microsoft.com/office/drawing/2017/decorative" val="1"/>
              </a:ext>
            </a:extLst>
          </p:cNvPr>
          <p:cNvCxnSpPr>
            <a:cxnSpLocks/>
          </p:cNvCxnSpPr>
          <p:nvPr/>
        </p:nvCxnSpPr>
        <p:spPr>
          <a:xfrm rot="5400000">
            <a:off x="10872154" y="1192438"/>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0637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C7C8FC-AAEA-4AB6-9DB5-2503F58F0E69}"/>
              </a:ext>
            </a:extLst>
          </p:cNvPr>
          <p:cNvSpPr>
            <a:spLocks noGrp="1"/>
          </p:cNvSpPr>
          <p:nvPr>
            <p:ph type="dt" sz="half" idx="10"/>
          </p:nvPr>
        </p:nvSpPr>
        <p:spPr/>
        <p:txBody>
          <a:bodyPr/>
          <a:lstStyle/>
          <a:p>
            <a:fld id="{9F89F774-3FA6-43B8-9241-99959C8FD463}" type="datetime1">
              <a:rPr lang="en-US" smtClean="0"/>
              <a:t>3/7/2026</a:t>
            </a:fld>
            <a:endParaRPr lang="en-US"/>
          </a:p>
        </p:txBody>
      </p:sp>
      <p:sp>
        <p:nvSpPr>
          <p:cNvPr id="5" name="Footer Placeholder 4">
            <a:extLst>
              <a:ext uri="{FF2B5EF4-FFF2-40B4-BE49-F238E27FC236}">
                <a16:creationId xmlns:a16="http://schemas.microsoft.com/office/drawing/2014/main" id="{E8B1616B-3F08-4869-A522-773C38940F6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E030CE6-9124-4B3A-A912-AE16B5C34003}"/>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568129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1BB59B6-79B9-97F5-AC3B-DF65899D39D8}"/>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C78885-57B2-4930-BD7D-CBF916EDF1C6}"/>
              </a:ext>
            </a:extLst>
          </p:cNvPr>
          <p:cNvSpPr>
            <a:spLocks noGrp="1"/>
          </p:cNvSpPr>
          <p:nvPr>
            <p:ph type="title"/>
          </p:nvPr>
        </p:nvSpPr>
        <p:spPr>
          <a:xfrm>
            <a:off x="640080" y="1291366"/>
            <a:ext cx="9214884" cy="3159974"/>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BE495E4-2F8B-4CC7-88AC-A312067E60D2}"/>
              </a:ext>
            </a:extLst>
          </p:cNvPr>
          <p:cNvSpPr>
            <a:spLocks noGrp="1"/>
          </p:cNvSpPr>
          <p:nvPr>
            <p:ph type="body" idx="1"/>
          </p:nvPr>
        </p:nvSpPr>
        <p:spPr>
          <a:xfrm>
            <a:off x="640080" y="5018567"/>
            <a:ext cx="7907079" cy="1073889"/>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585CC9-BAD3-4807-90BB-97DA2D6A6BE2}"/>
              </a:ext>
            </a:extLst>
          </p:cNvPr>
          <p:cNvSpPr>
            <a:spLocks noGrp="1"/>
          </p:cNvSpPr>
          <p:nvPr>
            <p:ph type="dt" sz="half" idx="10"/>
          </p:nvPr>
        </p:nvSpPr>
        <p:spPr/>
        <p:txBody>
          <a:bodyPr/>
          <a:lstStyle/>
          <a:p>
            <a:fld id="{F9504452-5DCC-4FE2-A5C9-8A5EF6714D65}" type="datetime1">
              <a:rPr lang="en-US" smtClean="0"/>
              <a:t>3/7/2026</a:t>
            </a:fld>
            <a:endParaRPr lang="en-US"/>
          </a:p>
        </p:txBody>
      </p:sp>
      <p:sp>
        <p:nvSpPr>
          <p:cNvPr id="5" name="Footer Placeholder 4">
            <a:extLst>
              <a:ext uri="{FF2B5EF4-FFF2-40B4-BE49-F238E27FC236}">
                <a16:creationId xmlns:a16="http://schemas.microsoft.com/office/drawing/2014/main" id="{5F108CEF-165F-4D7E-9666-5CD0156B49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0EBC3D-3277-4D34-9F67-71040C21E3B3}"/>
              </a:ext>
            </a:extLst>
          </p:cNvPr>
          <p:cNvSpPr>
            <a:spLocks noGrp="1"/>
          </p:cNvSpPr>
          <p:nvPr>
            <p:ph type="sldNum" sz="quarter" idx="12"/>
          </p:nvPr>
        </p:nvSpPr>
        <p:spPr/>
        <p:txBody>
          <a:bodyPr/>
          <a:lstStyle/>
          <a:p>
            <a:fld id="{70C12960-6E85-460F-B6E3-5B82CB31AF3D}" type="slidenum">
              <a:rPr lang="en-US" smtClean="0"/>
              <a:t>‹nº›</a:t>
            </a:fld>
            <a:endParaRPr lang="en-US"/>
          </a:p>
        </p:txBody>
      </p:sp>
      <p:cxnSp>
        <p:nvCxnSpPr>
          <p:cNvPr id="7" name="Straight Connector 6">
            <a:extLst>
              <a:ext uri="{FF2B5EF4-FFF2-40B4-BE49-F238E27FC236}">
                <a16:creationId xmlns:a16="http://schemas.microsoft.com/office/drawing/2014/main" id="{FF05EAE5-4812-F718-6D75-9627884180BF}"/>
              </a:ext>
              <a:ext uri="{C183D7F6-B498-43B3-948B-1728B52AA6E4}">
                <adec:decorative xmlns:adec="http://schemas.microsoft.com/office/drawing/2017/decorative" val="1"/>
              </a:ext>
            </a:extLst>
          </p:cNvPr>
          <p:cNvCxnSpPr>
            <a:cxnSpLocks/>
          </p:cNvCxnSpPr>
          <p:nvPr/>
        </p:nvCxnSpPr>
        <p:spPr>
          <a:xfrm>
            <a:off x="716281" y="4715234"/>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5734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77A4-4D01-45B6-9563-0BF13BA72F7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EE17E00-96AC-45F0-82B2-9F601E9B93C2}"/>
              </a:ext>
            </a:extLst>
          </p:cNvPr>
          <p:cNvSpPr>
            <a:spLocks noGrp="1"/>
          </p:cNvSpPr>
          <p:nvPr>
            <p:ph sz="half" idx="1"/>
          </p:nvPr>
        </p:nvSpPr>
        <p:spPr>
          <a:xfrm>
            <a:off x="640080"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2BA30CD-95C0-427B-A571-A7D8A53278F4}"/>
              </a:ext>
            </a:extLst>
          </p:cNvPr>
          <p:cNvSpPr>
            <a:spLocks noGrp="1"/>
          </p:cNvSpPr>
          <p:nvPr>
            <p:ph sz="half" idx="2"/>
          </p:nvPr>
        </p:nvSpPr>
        <p:spPr>
          <a:xfrm>
            <a:off x="6318928"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6F67CAC-53E4-44AF-BEAC-8FFB96F05A86}"/>
              </a:ext>
            </a:extLst>
          </p:cNvPr>
          <p:cNvSpPr>
            <a:spLocks noGrp="1"/>
          </p:cNvSpPr>
          <p:nvPr>
            <p:ph type="dt" sz="half" idx="10"/>
          </p:nvPr>
        </p:nvSpPr>
        <p:spPr/>
        <p:txBody>
          <a:bodyPr/>
          <a:lstStyle/>
          <a:p>
            <a:fld id="{E579ABC2-0180-4F3A-A895-A85BC724D472}" type="datetime1">
              <a:rPr lang="en-US" smtClean="0"/>
              <a:t>3/7/2026</a:t>
            </a:fld>
            <a:endParaRPr lang="en-US"/>
          </a:p>
        </p:txBody>
      </p:sp>
      <p:sp>
        <p:nvSpPr>
          <p:cNvPr id="6" name="Footer Placeholder 5">
            <a:extLst>
              <a:ext uri="{FF2B5EF4-FFF2-40B4-BE49-F238E27FC236}">
                <a16:creationId xmlns:a16="http://schemas.microsoft.com/office/drawing/2014/main" id="{083D9F3A-E7F0-45E7-AFA8-0D4A669EC16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C5F008B-58BB-45FF-923F-5909DAB49D34}"/>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986436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7B549-9E51-42E0-992A-73E775957773}"/>
              </a:ext>
            </a:extLst>
          </p:cNvPr>
          <p:cNvSpPr>
            <a:spLocks noGrp="1"/>
          </p:cNvSpPr>
          <p:nvPr>
            <p:ph type="title"/>
          </p:nvPr>
        </p:nvSpPr>
        <p:spPr>
          <a:xfrm>
            <a:off x="640079" y="1371599"/>
            <a:ext cx="10890929" cy="93975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81A5FDC-7C4B-45FB-8462-E2CE79919F33}"/>
              </a:ext>
            </a:extLst>
          </p:cNvPr>
          <p:cNvSpPr>
            <a:spLocks noGrp="1"/>
          </p:cNvSpPr>
          <p:nvPr>
            <p:ph type="body" idx="1"/>
          </p:nvPr>
        </p:nvSpPr>
        <p:spPr>
          <a:xfrm>
            <a:off x="640079"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D8B686-2E92-45B9-A3D7-9DCAA0C50B36}"/>
              </a:ext>
            </a:extLst>
          </p:cNvPr>
          <p:cNvSpPr>
            <a:spLocks noGrp="1"/>
          </p:cNvSpPr>
          <p:nvPr>
            <p:ph sz="half" idx="2"/>
          </p:nvPr>
        </p:nvSpPr>
        <p:spPr>
          <a:xfrm>
            <a:off x="640079"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86ADB526-4A44-47B6-8D14-93202E590AA7}"/>
              </a:ext>
            </a:extLst>
          </p:cNvPr>
          <p:cNvSpPr>
            <a:spLocks noGrp="1"/>
          </p:cNvSpPr>
          <p:nvPr>
            <p:ph type="body" sz="quarter" idx="3"/>
          </p:nvPr>
        </p:nvSpPr>
        <p:spPr>
          <a:xfrm>
            <a:off x="6318928"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4177CA-5C13-4311-BFD3-B98FBD942DA5}"/>
              </a:ext>
            </a:extLst>
          </p:cNvPr>
          <p:cNvSpPr>
            <a:spLocks noGrp="1"/>
          </p:cNvSpPr>
          <p:nvPr>
            <p:ph sz="quarter" idx="4"/>
          </p:nvPr>
        </p:nvSpPr>
        <p:spPr>
          <a:xfrm>
            <a:off x="6318928"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EA255A-4CB5-40CA-B756-1AA5E27C20BF}"/>
              </a:ext>
            </a:extLst>
          </p:cNvPr>
          <p:cNvSpPr>
            <a:spLocks noGrp="1"/>
          </p:cNvSpPr>
          <p:nvPr>
            <p:ph type="dt" sz="half" idx="10"/>
          </p:nvPr>
        </p:nvSpPr>
        <p:spPr/>
        <p:txBody>
          <a:bodyPr/>
          <a:lstStyle/>
          <a:p>
            <a:fld id="{6AEEA9BA-4E8F-439E-BEA4-91FBA01E3F5F}" type="datetime1">
              <a:rPr lang="en-US" smtClean="0"/>
              <a:t>3/7/2026</a:t>
            </a:fld>
            <a:endParaRPr lang="en-US"/>
          </a:p>
        </p:txBody>
      </p:sp>
      <p:sp>
        <p:nvSpPr>
          <p:cNvPr id="8" name="Footer Placeholder 7">
            <a:extLst>
              <a:ext uri="{FF2B5EF4-FFF2-40B4-BE49-F238E27FC236}">
                <a16:creationId xmlns:a16="http://schemas.microsoft.com/office/drawing/2014/main" id="{FF3072C4-10F1-49B8-B0BF-69204EDDCFA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A5ACC97-44C1-4887-909B-E6732D3C1FFE}"/>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227552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7D313-943A-47E0-8A7A-DFFBCC297AB7}"/>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23AC25A7-81C8-4AA1-AD9F-C78A451FDE2E}"/>
              </a:ext>
            </a:extLst>
          </p:cNvPr>
          <p:cNvSpPr>
            <a:spLocks noGrp="1"/>
          </p:cNvSpPr>
          <p:nvPr>
            <p:ph type="dt" sz="half" idx="10"/>
          </p:nvPr>
        </p:nvSpPr>
        <p:spPr/>
        <p:txBody>
          <a:bodyPr/>
          <a:lstStyle/>
          <a:p>
            <a:fld id="{BE15BF18-0007-481C-AA29-413124BC3EE7}" type="datetime1">
              <a:rPr lang="en-US" smtClean="0"/>
              <a:t>3/7/2026</a:t>
            </a:fld>
            <a:endParaRPr lang="en-US"/>
          </a:p>
        </p:txBody>
      </p:sp>
      <p:sp>
        <p:nvSpPr>
          <p:cNvPr id="4" name="Footer Placeholder 3">
            <a:extLst>
              <a:ext uri="{FF2B5EF4-FFF2-40B4-BE49-F238E27FC236}">
                <a16:creationId xmlns:a16="http://schemas.microsoft.com/office/drawing/2014/main" id="{6EF54740-6022-46B2-9C55-B60E9651684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9497C9-6B5E-46D6-8FE9-0A5E0CF7F95B}"/>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452501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149F9F0F-FB8C-5565-247C-BDCC156B5CAF}"/>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92740D3C-270A-401A-810C-2F86BBBB87D4}"/>
              </a:ext>
            </a:extLst>
          </p:cNvPr>
          <p:cNvSpPr>
            <a:spLocks noGrp="1"/>
          </p:cNvSpPr>
          <p:nvPr>
            <p:ph type="dt" sz="half" idx="10"/>
          </p:nvPr>
        </p:nvSpPr>
        <p:spPr/>
        <p:txBody>
          <a:bodyPr/>
          <a:lstStyle/>
          <a:p>
            <a:fld id="{09BE9870-3748-43AD-B547-02A075CB4A1D}" type="datetime1">
              <a:rPr lang="en-US" smtClean="0"/>
              <a:t>3/7/2026</a:t>
            </a:fld>
            <a:endParaRPr lang="en-US"/>
          </a:p>
        </p:txBody>
      </p:sp>
      <p:sp>
        <p:nvSpPr>
          <p:cNvPr id="3" name="Footer Placeholder 2">
            <a:extLst>
              <a:ext uri="{FF2B5EF4-FFF2-40B4-BE49-F238E27FC236}">
                <a16:creationId xmlns:a16="http://schemas.microsoft.com/office/drawing/2014/main" id="{DDCBE9F8-1765-4F36-A4DE-1DB136025AC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790CF9E-A6C6-4873-ADBE-7A2939319E58}"/>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1758878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8CDF8-00AD-4441-A6D5-9D7A659EB6C0}"/>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8C330AF-CB7E-420A-AE8A-E02E90325885}"/>
              </a:ext>
            </a:extLst>
          </p:cNvPr>
          <p:cNvSpPr>
            <a:spLocks noGrp="1"/>
          </p:cNvSpPr>
          <p:nvPr>
            <p:ph idx="1"/>
          </p:nvPr>
        </p:nvSpPr>
        <p:spPr>
          <a:xfrm>
            <a:off x="4936519" y="1031001"/>
            <a:ext cx="6594490" cy="516636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F43257AD-2422-4CDA-9C55-700F4B5BF251}"/>
              </a:ext>
            </a:extLst>
          </p:cNvPr>
          <p:cNvSpPr>
            <a:spLocks noGrp="1"/>
          </p:cNvSpPr>
          <p:nvPr>
            <p:ph type="body" sz="half" idx="2"/>
          </p:nvPr>
        </p:nvSpPr>
        <p:spPr>
          <a:xfrm>
            <a:off x="640080" y="2972168"/>
            <a:ext cx="3859397" cy="322682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1B7454-C1CC-46F2-A6FB-1FE786C48F49}"/>
              </a:ext>
            </a:extLst>
          </p:cNvPr>
          <p:cNvSpPr>
            <a:spLocks noGrp="1"/>
          </p:cNvSpPr>
          <p:nvPr>
            <p:ph type="dt" sz="half" idx="10"/>
          </p:nvPr>
        </p:nvSpPr>
        <p:spPr/>
        <p:txBody>
          <a:bodyPr/>
          <a:lstStyle/>
          <a:p>
            <a:fld id="{558E7897-33C5-4F1A-9307-D068E37F3DC7}" type="datetime1">
              <a:rPr lang="en-US" smtClean="0"/>
              <a:t>3/7/2026</a:t>
            </a:fld>
            <a:endParaRPr lang="en-US"/>
          </a:p>
        </p:txBody>
      </p:sp>
      <p:sp>
        <p:nvSpPr>
          <p:cNvPr id="6" name="Footer Placeholder 5">
            <a:extLst>
              <a:ext uri="{FF2B5EF4-FFF2-40B4-BE49-F238E27FC236}">
                <a16:creationId xmlns:a16="http://schemas.microsoft.com/office/drawing/2014/main" id="{49077DBE-6CC7-421B-AB5E-341E20BD922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D6EAB8F-7526-4CDB-B782-FAD8B3E70B0A}"/>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416653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1647F-5A61-44C9-81DC-331C9AE5DDAE}"/>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31627A0F-F1B8-49BE-A0FF-7FE16E3BDCC1}"/>
              </a:ext>
            </a:extLst>
          </p:cNvPr>
          <p:cNvSpPr>
            <a:spLocks noGrp="1"/>
          </p:cNvSpPr>
          <p:nvPr>
            <p:ph type="pic" idx="1"/>
          </p:nvPr>
        </p:nvSpPr>
        <p:spPr>
          <a:xfrm>
            <a:off x="4937760" y="1033271"/>
            <a:ext cx="6592824" cy="5166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C86D1BD6-1519-4431-9FAF-7D4F4129972C}"/>
              </a:ext>
            </a:extLst>
          </p:cNvPr>
          <p:cNvSpPr>
            <a:spLocks noGrp="1"/>
          </p:cNvSpPr>
          <p:nvPr>
            <p:ph type="body" sz="half" idx="2"/>
          </p:nvPr>
        </p:nvSpPr>
        <p:spPr>
          <a:xfrm>
            <a:off x="640080" y="2972167"/>
            <a:ext cx="3859397" cy="32268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A587A0-353B-42C2-BA96-B1ADEDF642BE}"/>
              </a:ext>
            </a:extLst>
          </p:cNvPr>
          <p:cNvSpPr>
            <a:spLocks noGrp="1"/>
          </p:cNvSpPr>
          <p:nvPr>
            <p:ph type="dt" sz="half" idx="10"/>
          </p:nvPr>
        </p:nvSpPr>
        <p:spPr/>
        <p:txBody>
          <a:bodyPr/>
          <a:lstStyle/>
          <a:p>
            <a:fld id="{82E171BA-CC09-47C8-A6DF-F5C5CB59CEEC}" type="datetime1">
              <a:rPr lang="en-US" smtClean="0"/>
              <a:t>3/7/2026</a:t>
            </a:fld>
            <a:endParaRPr lang="en-US"/>
          </a:p>
        </p:txBody>
      </p:sp>
      <p:sp>
        <p:nvSpPr>
          <p:cNvPr id="6" name="Footer Placeholder 5">
            <a:extLst>
              <a:ext uri="{FF2B5EF4-FFF2-40B4-BE49-F238E27FC236}">
                <a16:creationId xmlns:a16="http://schemas.microsoft.com/office/drawing/2014/main" id="{44D5A88E-3957-4B76-B1BE-4164029217B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5F7C5FD-E56A-4C66-8F23-087F95A2FD0E}"/>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2529105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640079" y="1371601"/>
            <a:ext cx="10890929" cy="109728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640080" y="2633472"/>
            <a:ext cx="10890928" cy="35661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09FEBF6-CEA6-4332-87B3-697807571C84}"/>
              </a:ext>
            </a:extLst>
          </p:cNvPr>
          <p:cNvSpPr>
            <a:spLocks noGrp="1"/>
          </p:cNvSpPr>
          <p:nvPr>
            <p:ph type="dt" sz="half" idx="2"/>
          </p:nvPr>
        </p:nvSpPr>
        <p:spPr>
          <a:xfrm>
            <a:off x="640080" y="6356350"/>
            <a:ext cx="2743200" cy="365125"/>
          </a:xfrm>
          <a:prstGeom prst="rect">
            <a:avLst/>
          </a:prstGeom>
        </p:spPr>
        <p:txBody>
          <a:bodyPr vert="horz" lIns="91440" tIns="45720" rIns="91440" bIns="45720" rtlCol="0" anchor="ctr"/>
          <a:lstStyle>
            <a:lvl1pPr algn="l">
              <a:defRPr sz="900" b="1" cap="all" spc="300" baseline="0">
                <a:solidFill>
                  <a:schemeClr val="tx1"/>
                </a:solidFill>
              </a:defRPr>
            </a:lvl1pPr>
          </a:lstStyle>
          <a:p>
            <a:fld id="{7DA38F49-B3E2-4BF0-BEC7-C30D34ABBB8D}" type="datetime1">
              <a:rPr lang="en-US" smtClean="0"/>
              <a:t>3/7/2026</a:t>
            </a:fld>
            <a:endParaRPr lang="en-US"/>
          </a:p>
        </p:txBody>
      </p:sp>
      <p:sp>
        <p:nvSpPr>
          <p:cNvPr id="5" name="Footer Placeholder 4">
            <a:extLst>
              <a:ext uri="{FF2B5EF4-FFF2-40B4-BE49-F238E27FC236}">
                <a16:creationId xmlns:a16="http://schemas.microsoft.com/office/drawing/2014/main" id="{BC6BAF94-621C-43E1-BA0C-410A6899031B}"/>
              </a:ext>
            </a:extLst>
          </p:cNvPr>
          <p:cNvSpPr>
            <a:spLocks noGrp="1"/>
          </p:cNvSpPr>
          <p:nvPr>
            <p:ph type="ftr" sz="quarter" idx="3"/>
          </p:nvPr>
        </p:nvSpPr>
        <p:spPr>
          <a:xfrm>
            <a:off x="6767622" y="6356350"/>
            <a:ext cx="4040373" cy="365125"/>
          </a:xfrm>
          <a:prstGeom prst="rect">
            <a:avLst/>
          </a:prstGeom>
        </p:spPr>
        <p:txBody>
          <a:bodyPr vert="horz" lIns="91440" tIns="45720" rIns="91440" bIns="45720" rtlCol="0" anchor="ctr"/>
          <a:lstStyle>
            <a:lvl1pPr algn="r">
              <a:defRPr sz="900" b="1" cap="all" spc="300" baseline="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137D19E5-9E16-48C9-AAE2-0C70679A8D7B}"/>
              </a:ext>
            </a:extLst>
          </p:cNvPr>
          <p:cNvSpPr>
            <a:spLocks noGrp="1"/>
          </p:cNvSpPr>
          <p:nvPr>
            <p:ph type="sldNum" sz="quarter" idx="4"/>
          </p:nvPr>
        </p:nvSpPr>
        <p:spPr>
          <a:xfrm>
            <a:off x="10807995" y="6356350"/>
            <a:ext cx="723014" cy="365125"/>
          </a:xfrm>
          <a:prstGeom prst="rect">
            <a:avLst/>
          </a:prstGeom>
        </p:spPr>
        <p:txBody>
          <a:bodyPr vert="horz" lIns="91440" tIns="45720" rIns="91440" bIns="45720" rtlCol="0" anchor="ctr"/>
          <a:lstStyle>
            <a:lvl1pPr algn="r">
              <a:defRPr sz="900" b="1" cap="all" spc="300" baseline="0">
                <a:solidFill>
                  <a:schemeClr val="tx1"/>
                </a:solidFill>
              </a:defRPr>
            </a:lvl1pPr>
          </a:lstStyle>
          <a:p>
            <a:fld id="{70C12960-6E85-460F-B6E3-5B82CB31AF3D}" type="slidenum">
              <a:rPr lang="en-US" smtClean="0"/>
              <a:t>‹nº›</a:t>
            </a:fld>
            <a:endParaRPr lang="en-US"/>
          </a:p>
        </p:txBody>
      </p:sp>
      <p:cxnSp>
        <p:nvCxnSpPr>
          <p:cNvPr id="9" name="Straight Connector 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p:cNvCxnSpPr>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5895089"/>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79" r:id="rId6"/>
    <p:sldLayoutId id="2147483675" r:id="rId7"/>
    <p:sldLayoutId id="2147483676" r:id="rId8"/>
    <p:sldLayoutId id="2147483677" r:id="rId9"/>
    <p:sldLayoutId id="2147483678" r:id="rId10"/>
    <p:sldLayoutId id="2147483680" r:id="rId11"/>
  </p:sldLayoutIdLst>
  <p:hf sldNum="0" hdr="0" ftr="0" dt="0"/>
  <p:txStyles>
    <p:title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hyperlink" Target="cursos.automatted.com" TargetMode="External"/><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39FAEAB-7AA5-A959-2EE6-E92E88DB224D}"/>
              </a:ext>
            </a:extLst>
          </p:cNvPr>
          <p:cNvSpPr>
            <a:spLocks noGrp="1"/>
          </p:cNvSpPr>
          <p:nvPr>
            <p:ph type="ctrTitle"/>
          </p:nvPr>
        </p:nvSpPr>
        <p:spPr>
          <a:xfrm>
            <a:off x="7537528" y="1032765"/>
            <a:ext cx="4308672" cy="1911604"/>
          </a:xfrm>
        </p:spPr>
        <p:txBody>
          <a:bodyPr anchor="b">
            <a:normAutofit/>
          </a:bodyPr>
          <a:lstStyle/>
          <a:p>
            <a:pPr algn="ctr"/>
            <a:r>
              <a:rPr lang="pt-BR" sz="5800" dirty="0"/>
              <a:t>Módulo 1 –Aula 3</a:t>
            </a:r>
          </a:p>
        </p:txBody>
      </p:sp>
      <p:sp>
        <p:nvSpPr>
          <p:cNvPr id="3" name="Subtítulo 2">
            <a:extLst>
              <a:ext uri="{FF2B5EF4-FFF2-40B4-BE49-F238E27FC236}">
                <a16:creationId xmlns:a16="http://schemas.microsoft.com/office/drawing/2014/main" id="{8D29DF1B-2AB7-A5F7-D11B-8C2A12D8D17E}"/>
              </a:ext>
            </a:extLst>
          </p:cNvPr>
          <p:cNvSpPr>
            <a:spLocks noGrp="1"/>
          </p:cNvSpPr>
          <p:nvPr>
            <p:ph type="subTitle" idx="1"/>
          </p:nvPr>
        </p:nvSpPr>
        <p:spPr>
          <a:xfrm>
            <a:off x="7523960" y="5027993"/>
            <a:ext cx="4308672" cy="1172408"/>
          </a:xfrm>
        </p:spPr>
        <p:txBody>
          <a:bodyPr anchor="t">
            <a:normAutofit/>
          </a:bodyPr>
          <a:lstStyle/>
          <a:p>
            <a:r>
              <a:rPr lang="pt-BR" dirty="0"/>
              <a:t>Fundamentos da Automação - Evolução</a:t>
            </a:r>
          </a:p>
        </p:txBody>
      </p:sp>
      <p:pic>
        <p:nvPicPr>
          <p:cNvPr id="4" name="Picture 3">
            <a:extLst>
              <a:ext uri="{FF2B5EF4-FFF2-40B4-BE49-F238E27FC236}">
                <a16:creationId xmlns:a16="http://schemas.microsoft.com/office/drawing/2014/main" id="{A976F40E-8AAE-0C2C-3CEF-7F2097CC0221}"/>
              </a:ext>
            </a:extLst>
          </p:cNvPr>
          <p:cNvPicPr>
            <a:picLocks noChangeAspect="1"/>
          </p:cNvPicPr>
          <p:nvPr/>
        </p:nvPicPr>
        <p:blipFill>
          <a:blip r:embed="rId4"/>
          <a:srcRect l="14919" r="17618" b="-1"/>
          <a:stretch>
            <a:fillRect/>
          </a:stretch>
        </p:blipFill>
        <p:spPr>
          <a:xfrm>
            <a:off x="20" y="10"/>
            <a:ext cx="6931132" cy="6857990"/>
          </a:xfrm>
          <a:prstGeom prst="rect">
            <a:avLst/>
          </a:prstGeom>
        </p:spPr>
      </p:pic>
      <p:cxnSp>
        <p:nvCxnSpPr>
          <p:cNvPr id="11" name="Straight Connector 10">
            <a:extLst>
              <a:ext uri="{FF2B5EF4-FFF2-40B4-BE49-F238E27FC236}">
                <a16:creationId xmlns:a16="http://schemas.microsoft.com/office/drawing/2014/main" id="{6CA391F1-4B2C-521B-F6A5-52C74B30349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75848" y="4711579"/>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5" name="Imagem 4" descr="Ícone&#10;&#10;Descrição gerada automaticamente">
            <a:hlinkClick r:id="rId5" action="ppaction://hlinkfile"/>
            <a:extLst>
              <a:ext uri="{FF2B5EF4-FFF2-40B4-BE49-F238E27FC236}">
                <a16:creationId xmlns:a16="http://schemas.microsoft.com/office/drawing/2014/main" id="{2B850D3E-408F-686A-4B3C-6E2604D77ED7}"/>
              </a:ext>
            </a:extLst>
          </p:cNvPr>
          <p:cNvPicPr>
            <a:picLocks noChangeAspect="1"/>
          </p:cNvPicPr>
          <p:nvPr/>
        </p:nvPicPr>
        <p:blipFill>
          <a:blip r:embed="rId6"/>
          <a:stretch>
            <a:fillRect/>
          </a:stretch>
        </p:blipFill>
        <p:spPr>
          <a:xfrm rot="19238831">
            <a:off x="10260975" y="5160013"/>
            <a:ext cx="1780665" cy="1780665"/>
          </a:xfrm>
          <a:prstGeom prst="rect">
            <a:avLst/>
          </a:prstGeom>
        </p:spPr>
      </p:pic>
      <p:pic>
        <p:nvPicPr>
          <p:cNvPr id="7" name="Apresentao de Logo Automatted">
            <a:hlinkClick r:id="" action="ppaction://media"/>
            <a:extLst>
              <a:ext uri="{FF2B5EF4-FFF2-40B4-BE49-F238E27FC236}">
                <a16:creationId xmlns:a16="http://schemas.microsoft.com/office/drawing/2014/main" id="{A08D24B9-58E8-F485-EB9C-7DE87CF595FD}"/>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911970" y="1507960"/>
            <a:ext cx="5107232" cy="2872818"/>
          </a:xfrm>
          <a:prstGeom prst="rect">
            <a:avLst/>
          </a:prstGeom>
        </p:spPr>
      </p:pic>
    </p:spTree>
    <p:extLst>
      <p:ext uri="{BB962C8B-B14F-4D97-AF65-F5344CB8AC3E}">
        <p14:creationId xmlns:p14="http://schemas.microsoft.com/office/powerpoint/2010/main" val="2483461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14DBC4-FE02-2238-5BFC-481434E4B8F5}"/>
              </a:ext>
            </a:extLst>
          </p:cNvPr>
          <p:cNvPicPr>
            <a:picLocks noChangeAspect="1"/>
          </p:cNvPicPr>
          <p:nvPr/>
        </p:nvPicPr>
        <p:blipFill>
          <a:blip r:embed="rId2"/>
          <a:srcRect l="14919" r="17618" b="-1"/>
          <a:stretch>
            <a:fillRect/>
          </a:stretch>
        </p:blipFill>
        <p:spPr>
          <a:xfrm>
            <a:off x="0" y="0"/>
            <a:ext cx="12191999" cy="6858000"/>
          </a:xfrm>
          <a:prstGeom prst="rect">
            <a:avLst/>
          </a:prstGeom>
        </p:spPr>
      </p:pic>
      <p:sp>
        <p:nvSpPr>
          <p:cNvPr id="2" name="Título 1">
            <a:extLst>
              <a:ext uri="{FF2B5EF4-FFF2-40B4-BE49-F238E27FC236}">
                <a16:creationId xmlns:a16="http://schemas.microsoft.com/office/drawing/2014/main" id="{F68000EE-811B-7124-6410-B06395D262B4}"/>
              </a:ext>
            </a:extLst>
          </p:cNvPr>
          <p:cNvSpPr>
            <a:spLocks noGrp="1"/>
          </p:cNvSpPr>
          <p:nvPr>
            <p:ph type="title"/>
          </p:nvPr>
        </p:nvSpPr>
        <p:spPr>
          <a:xfrm>
            <a:off x="640079" y="292610"/>
            <a:ext cx="10890929" cy="688698"/>
          </a:xfrm>
        </p:spPr>
        <p:txBody>
          <a:bodyPr>
            <a:normAutofit fontScale="90000"/>
          </a:bodyPr>
          <a:lstStyle/>
          <a:p>
            <a:r>
              <a:rPr lang="pt-BR" dirty="0"/>
              <a:t>Aula 3 – Introdução à Automação Industrial</a:t>
            </a:r>
            <a:br>
              <a:rPr lang="pt-BR" dirty="0"/>
            </a:br>
            <a:endParaRPr lang="pt-BR" dirty="0"/>
          </a:p>
        </p:txBody>
      </p:sp>
      <p:sp>
        <p:nvSpPr>
          <p:cNvPr id="3" name="Espaço Reservado para Conteúdo 2">
            <a:extLst>
              <a:ext uri="{FF2B5EF4-FFF2-40B4-BE49-F238E27FC236}">
                <a16:creationId xmlns:a16="http://schemas.microsoft.com/office/drawing/2014/main" id="{16AB651F-5666-E732-F69C-767A41813653}"/>
              </a:ext>
            </a:extLst>
          </p:cNvPr>
          <p:cNvSpPr>
            <a:spLocks noGrp="1"/>
          </p:cNvSpPr>
          <p:nvPr>
            <p:ph idx="1"/>
          </p:nvPr>
        </p:nvSpPr>
        <p:spPr>
          <a:xfrm>
            <a:off x="640080" y="1628970"/>
            <a:ext cx="10890928" cy="4936420"/>
          </a:xfrm>
        </p:spPr>
        <p:txBody>
          <a:bodyPr/>
          <a:lstStyle/>
          <a:p>
            <a:pPr marL="0" lvl="0" indent="0">
              <a:buNone/>
            </a:pPr>
            <a:r>
              <a:rPr lang="pt-BR" dirty="0"/>
              <a:t>A evolução dos sistemas de controle é a espinha dorsal da automação industrial. Ela marca a transição de processos puramente mecânicos para sistemas inteligentes e conectados. Entender essa trajetória ajuda a compreender por que as fábricas hoje operam com tanta precisão.</a:t>
            </a:r>
          </a:p>
          <a:p>
            <a:pPr marL="0" lvl="0" indent="0">
              <a:buNone/>
            </a:pPr>
            <a:r>
              <a:rPr lang="pt-BR" dirty="0"/>
              <a:t>Vou apresentar um breve panorama dessa evolução e, ao longo do caminho, faremos algumas pausas para explorar os conceitos:</a:t>
            </a:r>
          </a:p>
          <a:p>
            <a:pPr marL="457200" indent="-457200">
              <a:buAutoNum type="arabicPeriod"/>
            </a:pPr>
            <a:r>
              <a:rPr lang="pt-BR" dirty="0"/>
              <a:t>Controle Manual e Mecânico</a:t>
            </a:r>
          </a:p>
          <a:p>
            <a:pPr marL="0" indent="0">
              <a:buNone/>
            </a:pPr>
            <a:r>
              <a:rPr lang="pt-BR" dirty="0"/>
              <a:t>2.    Controle Pneumático e Elétrico</a:t>
            </a:r>
          </a:p>
          <a:p>
            <a:pPr marL="0" indent="0">
              <a:buNone/>
            </a:pPr>
            <a:r>
              <a:rPr lang="pt-BR" dirty="0"/>
              <a:t>3.    O Surgimento do CLP e Sistemas Digitais</a:t>
            </a:r>
          </a:p>
          <a:p>
            <a:pPr marL="0" indent="0">
              <a:buNone/>
            </a:pPr>
            <a:endParaRPr lang="pt-BR" dirty="0"/>
          </a:p>
          <a:p>
            <a:pPr marL="0" lvl="0" indent="0">
              <a:buNone/>
            </a:pPr>
            <a:endParaRPr lang="pt-BR" dirty="0"/>
          </a:p>
          <a:p>
            <a:pPr marL="0" indent="0">
              <a:buNone/>
            </a:pPr>
            <a:endParaRPr lang="pt-BR" dirty="0"/>
          </a:p>
        </p:txBody>
      </p:sp>
      <p:pic>
        <p:nvPicPr>
          <p:cNvPr id="5" name="Imagem 4" descr="Ícone&#10;&#10;Descrição gerada automaticamente">
            <a:extLst>
              <a:ext uri="{FF2B5EF4-FFF2-40B4-BE49-F238E27FC236}">
                <a16:creationId xmlns:a16="http://schemas.microsoft.com/office/drawing/2014/main" id="{D9D09313-A48D-30AA-D64C-09BEBAF45B39}"/>
              </a:ext>
            </a:extLst>
          </p:cNvPr>
          <p:cNvPicPr>
            <a:picLocks noChangeAspect="1"/>
          </p:cNvPicPr>
          <p:nvPr/>
        </p:nvPicPr>
        <p:blipFill>
          <a:blip r:embed="rId3"/>
          <a:stretch>
            <a:fillRect/>
          </a:stretch>
        </p:blipFill>
        <p:spPr>
          <a:xfrm rot="19238831">
            <a:off x="10251831" y="5160013"/>
            <a:ext cx="1780665" cy="1780665"/>
          </a:xfrm>
          <a:prstGeom prst="rect">
            <a:avLst/>
          </a:prstGeom>
        </p:spPr>
      </p:pic>
      <p:sp>
        <p:nvSpPr>
          <p:cNvPr id="6" name="Título 1">
            <a:extLst>
              <a:ext uri="{FF2B5EF4-FFF2-40B4-BE49-F238E27FC236}">
                <a16:creationId xmlns:a16="http://schemas.microsoft.com/office/drawing/2014/main" id="{703269AA-F275-81AA-87C3-B7BE8DF0304B}"/>
              </a:ext>
            </a:extLst>
          </p:cNvPr>
          <p:cNvSpPr txBox="1">
            <a:spLocks/>
          </p:cNvSpPr>
          <p:nvPr/>
        </p:nvSpPr>
        <p:spPr>
          <a:xfrm>
            <a:off x="1060109" y="1071410"/>
            <a:ext cx="10470900" cy="46745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pt-BR" sz="1800" b="0" dirty="0"/>
              <a:t>1.3 - Evolução dos sistemas de controle</a:t>
            </a:r>
          </a:p>
          <a:p>
            <a:endParaRPr lang="pt-BR" sz="1800" b="0" dirty="0"/>
          </a:p>
          <a:p>
            <a:endParaRPr lang="pt-BR" sz="1800" dirty="0"/>
          </a:p>
        </p:txBody>
      </p:sp>
    </p:spTree>
    <p:extLst>
      <p:ext uri="{BB962C8B-B14F-4D97-AF65-F5344CB8AC3E}">
        <p14:creationId xmlns:p14="http://schemas.microsoft.com/office/powerpoint/2010/main" val="3774474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42E95-2EEE-FBB8-BBF7-75E4A33AC93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8324CA4-35A9-F345-9B86-0A0D0E72FA39}"/>
              </a:ext>
            </a:extLst>
          </p:cNvPr>
          <p:cNvPicPr>
            <a:picLocks noChangeAspect="1"/>
          </p:cNvPicPr>
          <p:nvPr/>
        </p:nvPicPr>
        <p:blipFill>
          <a:blip r:embed="rId2"/>
          <a:srcRect l="14919" r="17618" b="-1"/>
          <a:stretch>
            <a:fillRect/>
          </a:stretch>
        </p:blipFill>
        <p:spPr>
          <a:xfrm>
            <a:off x="0" y="0"/>
            <a:ext cx="12191999" cy="6858000"/>
          </a:xfrm>
          <a:prstGeom prst="rect">
            <a:avLst/>
          </a:prstGeom>
        </p:spPr>
      </p:pic>
      <p:sp>
        <p:nvSpPr>
          <p:cNvPr id="2" name="Título 1">
            <a:extLst>
              <a:ext uri="{FF2B5EF4-FFF2-40B4-BE49-F238E27FC236}">
                <a16:creationId xmlns:a16="http://schemas.microsoft.com/office/drawing/2014/main" id="{A34EC2CE-5B46-D253-07F8-42AD986A092D}"/>
              </a:ext>
            </a:extLst>
          </p:cNvPr>
          <p:cNvSpPr>
            <a:spLocks noGrp="1"/>
          </p:cNvSpPr>
          <p:nvPr>
            <p:ph type="title"/>
          </p:nvPr>
        </p:nvSpPr>
        <p:spPr>
          <a:xfrm>
            <a:off x="640079" y="292610"/>
            <a:ext cx="10890929" cy="688698"/>
          </a:xfrm>
        </p:spPr>
        <p:txBody>
          <a:bodyPr>
            <a:normAutofit fontScale="90000"/>
          </a:bodyPr>
          <a:lstStyle/>
          <a:p>
            <a:r>
              <a:rPr lang="pt-BR" dirty="0"/>
              <a:t>Aula 3 – Introdução à Automação Industrial</a:t>
            </a:r>
            <a:br>
              <a:rPr lang="pt-BR" dirty="0"/>
            </a:br>
            <a:endParaRPr lang="pt-BR" dirty="0"/>
          </a:p>
        </p:txBody>
      </p:sp>
      <p:sp>
        <p:nvSpPr>
          <p:cNvPr id="3" name="Espaço Reservado para Conteúdo 2">
            <a:extLst>
              <a:ext uri="{FF2B5EF4-FFF2-40B4-BE49-F238E27FC236}">
                <a16:creationId xmlns:a16="http://schemas.microsoft.com/office/drawing/2014/main" id="{34141517-C6BC-16D9-81A2-D09354823370}"/>
              </a:ext>
            </a:extLst>
          </p:cNvPr>
          <p:cNvSpPr>
            <a:spLocks noGrp="1"/>
          </p:cNvSpPr>
          <p:nvPr>
            <p:ph idx="1"/>
          </p:nvPr>
        </p:nvSpPr>
        <p:spPr>
          <a:xfrm>
            <a:off x="640079" y="1628970"/>
            <a:ext cx="10890929" cy="4936420"/>
          </a:xfrm>
        </p:spPr>
        <p:txBody>
          <a:bodyPr/>
          <a:lstStyle/>
          <a:p>
            <a:pPr marL="0" indent="0">
              <a:buNone/>
            </a:pPr>
            <a:r>
              <a:rPr lang="pt-BR" dirty="0"/>
              <a:t>No início, o controle dependia inteiramente de operadores humanos que abriam e fechavam válvulas baseados em sua observação. As primeiras automações eram puramente mecânicas, como o Regulador de Esferas de James Watt, que usava a força centrífuga para controlar a velocidade de máquinas a vapor.</a:t>
            </a:r>
          </a:p>
          <a:p>
            <a:pPr marL="0" indent="0">
              <a:buNone/>
            </a:pPr>
            <a:endParaRPr lang="pt-BR" dirty="0"/>
          </a:p>
          <a:p>
            <a:pPr marL="0" lvl="0" indent="0">
              <a:buNone/>
            </a:pPr>
            <a:endParaRPr lang="pt-BR" dirty="0"/>
          </a:p>
          <a:p>
            <a:pPr marL="0" indent="0">
              <a:buNone/>
            </a:pPr>
            <a:endParaRPr lang="pt-BR" dirty="0"/>
          </a:p>
        </p:txBody>
      </p:sp>
      <p:pic>
        <p:nvPicPr>
          <p:cNvPr id="5" name="Imagem 4" descr="Ícone&#10;&#10;Descrição gerada automaticamente">
            <a:extLst>
              <a:ext uri="{FF2B5EF4-FFF2-40B4-BE49-F238E27FC236}">
                <a16:creationId xmlns:a16="http://schemas.microsoft.com/office/drawing/2014/main" id="{7F3DD3B4-7BDF-475F-7C44-70F4B87A4E83}"/>
              </a:ext>
            </a:extLst>
          </p:cNvPr>
          <p:cNvPicPr>
            <a:picLocks noChangeAspect="1"/>
          </p:cNvPicPr>
          <p:nvPr/>
        </p:nvPicPr>
        <p:blipFill>
          <a:blip r:embed="rId3"/>
          <a:stretch>
            <a:fillRect/>
          </a:stretch>
        </p:blipFill>
        <p:spPr>
          <a:xfrm rot="19238831">
            <a:off x="10251831" y="5160013"/>
            <a:ext cx="1780665" cy="1780665"/>
          </a:xfrm>
          <a:prstGeom prst="rect">
            <a:avLst/>
          </a:prstGeom>
        </p:spPr>
      </p:pic>
      <p:sp>
        <p:nvSpPr>
          <p:cNvPr id="6" name="Título 1">
            <a:extLst>
              <a:ext uri="{FF2B5EF4-FFF2-40B4-BE49-F238E27FC236}">
                <a16:creationId xmlns:a16="http://schemas.microsoft.com/office/drawing/2014/main" id="{1C59040D-F164-FAC3-E297-AF5C22B3EB99}"/>
              </a:ext>
            </a:extLst>
          </p:cNvPr>
          <p:cNvSpPr txBox="1">
            <a:spLocks/>
          </p:cNvSpPr>
          <p:nvPr/>
        </p:nvSpPr>
        <p:spPr>
          <a:xfrm>
            <a:off x="1060109" y="1071410"/>
            <a:ext cx="10470900" cy="46745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pt-BR" sz="1800" b="0" dirty="0"/>
              <a:t>1.3.1 - Controle Manual e Mecânico</a:t>
            </a:r>
          </a:p>
          <a:p>
            <a:endParaRPr lang="pt-BR" sz="1800" b="0" dirty="0"/>
          </a:p>
          <a:p>
            <a:endParaRPr lang="pt-BR" sz="1800" b="0" dirty="0"/>
          </a:p>
          <a:p>
            <a:endParaRPr lang="pt-BR" sz="1800" dirty="0"/>
          </a:p>
        </p:txBody>
      </p:sp>
    </p:spTree>
    <p:extLst>
      <p:ext uri="{BB962C8B-B14F-4D97-AF65-F5344CB8AC3E}">
        <p14:creationId xmlns:p14="http://schemas.microsoft.com/office/powerpoint/2010/main" val="4208032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BF382-06AC-740A-54F5-4B492F0F21A9}"/>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7D66A53-73F8-0023-C7DF-E2DDDB270E71}"/>
              </a:ext>
            </a:extLst>
          </p:cNvPr>
          <p:cNvPicPr>
            <a:picLocks noChangeAspect="1"/>
          </p:cNvPicPr>
          <p:nvPr/>
        </p:nvPicPr>
        <p:blipFill>
          <a:blip r:embed="rId2"/>
          <a:srcRect l="14919" r="17618" b="-1"/>
          <a:stretch>
            <a:fillRect/>
          </a:stretch>
        </p:blipFill>
        <p:spPr>
          <a:xfrm>
            <a:off x="0" y="0"/>
            <a:ext cx="12191999" cy="6858000"/>
          </a:xfrm>
          <a:prstGeom prst="rect">
            <a:avLst/>
          </a:prstGeom>
        </p:spPr>
      </p:pic>
      <p:sp>
        <p:nvSpPr>
          <p:cNvPr id="2" name="Título 1">
            <a:extLst>
              <a:ext uri="{FF2B5EF4-FFF2-40B4-BE49-F238E27FC236}">
                <a16:creationId xmlns:a16="http://schemas.microsoft.com/office/drawing/2014/main" id="{43CEAAB2-F673-4C2B-F5CF-B12E2AA9316F}"/>
              </a:ext>
            </a:extLst>
          </p:cNvPr>
          <p:cNvSpPr>
            <a:spLocks noGrp="1"/>
          </p:cNvSpPr>
          <p:nvPr>
            <p:ph type="title"/>
          </p:nvPr>
        </p:nvSpPr>
        <p:spPr>
          <a:xfrm>
            <a:off x="640079" y="292610"/>
            <a:ext cx="10890929" cy="688698"/>
          </a:xfrm>
        </p:spPr>
        <p:txBody>
          <a:bodyPr>
            <a:normAutofit fontScale="90000"/>
          </a:bodyPr>
          <a:lstStyle/>
          <a:p>
            <a:r>
              <a:rPr lang="pt-BR" dirty="0"/>
              <a:t>Aula 3 – Introdução à Automação Industrial</a:t>
            </a:r>
            <a:br>
              <a:rPr lang="pt-BR" dirty="0"/>
            </a:br>
            <a:endParaRPr lang="pt-BR" dirty="0"/>
          </a:p>
        </p:txBody>
      </p:sp>
      <p:sp>
        <p:nvSpPr>
          <p:cNvPr id="3" name="Espaço Reservado para Conteúdo 2">
            <a:extLst>
              <a:ext uri="{FF2B5EF4-FFF2-40B4-BE49-F238E27FC236}">
                <a16:creationId xmlns:a16="http://schemas.microsoft.com/office/drawing/2014/main" id="{93E9A91C-5EE0-36F3-18F6-5BC9509D85B3}"/>
              </a:ext>
            </a:extLst>
          </p:cNvPr>
          <p:cNvSpPr>
            <a:spLocks noGrp="1"/>
          </p:cNvSpPr>
          <p:nvPr>
            <p:ph idx="1"/>
          </p:nvPr>
        </p:nvSpPr>
        <p:spPr>
          <a:xfrm>
            <a:off x="731520" y="1628970"/>
            <a:ext cx="10799488" cy="4936420"/>
          </a:xfrm>
        </p:spPr>
        <p:txBody>
          <a:bodyPr/>
          <a:lstStyle/>
          <a:p>
            <a:pPr marL="0" indent="0">
              <a:buNone/>
            </a:pPr>
            <a:r>
              <a:rPr lang="pt-BR" dirty="0"/>
              <a:t>Com a expansão industrial, surgiram os sistemas que usavam ar comprimido (pneumática) para transmitir sinais. Mais tarde, os painéis repletos de relés elétricos permitiram criar lógicas complexas, mas tinham um problema: qualquer mudança no processo exigia refazer </a:t>
            </a:r>
            <a:r>
              <a:rPr lang="pt-BR" sz="1800" dirty="0"/>
              <a:t>toda a fiação física do painel. </a:t>
            </a:r>
          </a:p>
          <a:p>
            <a:pPr marL="0" indent="0">
              <a:buNone/>
            </a:pPr>
            <a:endParaRPr lang="pt-BR" dirty="0"/>
          </a:p>
        </p:txBody>
      </p:sp>
      <p:pic>
        <p:nvPicPr>
          <p:cNvPr id="5" name="Imagem 4" descr="Ícone&#10;&#10;Descrição gerada automaticamente">
            <a:extLst>
              <a:ext uri="{FF2B5EF4-FFF2-40B4-BE49-F238E27FC236}">
                <a16:creationId xmlns:a16="http://schemas.microsoft.com/office/drawing/2014/main" id="{3D2D8868-4FEE-20DF-D43A-E2E37973D633}"/>
              </a:ext>
            </a:extLst>
          </p:cNvPr>
          <p:cNvPicPr>
            <a:picLocks noChangeAspect="1"/>
          </p:cNvPicPr>
          <p:nvPr/>
        </p:nvPicPr>
        <p:blipFill>
          <a:blip r:embed="rId3"/>
          <a:stretch>
            <a:fillRect/>
          </a:stretch>
        </p:blipFill>
        <p:spPr>
          <a:xfrm rot="19238831">
            <a:off x="10251831" y="5160013"/>
            <a:ext cx="1780665" cy="1780665"/>
          </a:xfrm>
          <a:prstGeom prst="rect">
            <a:avLst/>
          </a:prstGeom>
        </p:spPr>
      </p:pic>
      <p:sp>
        <p:nvSpPr>
          <p:cNvPr id="6" name="Título 1">
            <a:extLst>
              <a:ext uri="{FF2B5EF4-FFF2-40B4-BE49-F238E27FC236}">
                <a16:creationId xmlns:a16="http://schemas.microsoft.com/office/drawing/2014/main" id="{411E2A89-22F0-01AC-DD74-B65C63E2B7F3}"/>
              </a:ext>
            </a:extLst>
          </p:cNvPr>
          <p:cNvSpPr txBox="1">
            <a:spLocks/>
          </p:cNvSpPr>
          <p:nvPr/>
        </p:nvSpPr>
        <p:spPr>
          <a:xfrm>
            <a:off x="1060109" y="1071410"/>
            <a:ext cx="10470900" cy="46745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pt-BR" sz="1800" b="0" dirty="0"/>
              <a:t>1.3.2 - Controle Pneumático e Elétrico</a:t>
            </a:r>
          </a:p>
          <a:p>
            <a:endParaRPr lang="pt-BR" sz="1800" b="0" dirty="0"/>
          </a:p>
          <a:p>
            <a:endParaRPr lang="pt-BR" sz="1800" b="0" dirty="0"/>
          </a:p>
          <a:p>
            <a:endParaRPr lang="pt-BR" sz="1800" b="0" dirty="0"/>
          </a:p>
        </p:txBody>
      </p:sp>
    </p:spTree>
    <p:extLst>
      <p:ext uri="{BB962C8B-B14F-4D97-AF65-F5344CB8AC3E}">
        <p14:creationId xmlns:p14="http://schemas.microsoft.com/office/powerpoint/2010/main" val="1646592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7BC78-1F62-01C9-DADD-542115D48902}"/>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310A2638-296A-5E54-4EA9-B3992D97CBD3}"/>
              </a:ext>
            </a:extLst>
          </p:cNvPr>
          <p:cNvPicPr>
            <a:picLocks noChangeAspect="1"/>
          </p:cNvPicPr>
          <p:nvPr/>
        </p:nvPicPr>
        <p:blipFill>
          <a:blip r:embed="rId2"/>
          <a:srcRect l="14919" r="17618" b="-1"/>
          <a:stretch>
            <a:fillRect/>
          </a:stretch>
        </p:blipFill>
        <p:spPr>
          <a:xfrm>
            <a:off x="0" y="0"/>
            <a:ext cx="12191999" cy="6858000"/>
          </a:xfrm>
          <a:prstGeom prst="rect">
            <a:avLst/>
          </a:prstGeom>
        </p:spPr>
      </p:pic>
      <p:sp>
        <p:nvSpPr>
          <p:cNvPr id="2" name="Título 1">
            <a:extLst>
              <a:ext uri="{FF2B5EF4-FFF2-40B4-BE49-F238E27FC236}">
                <a16:creationId xmlns:a16="http://schemas.microsoft.com/office/drawing/2014/main" id="{961475A2-F5ED-AF97-4D6C-29D868661F61}"/>
              </a:ext>
            </a:extLst>
          </p:cNvPr>
          <p:cNvSpPr>
            <a:spLocks noGrp="1"/>
          </p:cNvSpPr>
          <p:nvPr>
            <p:ph type="title"/>
          </p:nvPr>
        </p:nvSpPr>
        <p:spPr>
          <a:xfrm>
            <a:off x="640079" y="292610"/>
            <a:ext cx="10890929" cy="688698"/>
          </a:xfrm>
        </p:spPr>
        <p:txBody>
          <a:bodyPr>
            <a:normAutofit fontScale="90000"/>
          </a:bodyPr>
          <a:lstStyle/>
          <a:p>
            <a:r>
              <a:rPr lang="pt-BR" dirty="0"/>
              <a:t>Aula 3 – Introdução à Automação Industrial</a:t>
            </a:r>
            <a:br>
              <a:rPr lang="pt-BR" dirty="0"/>
            </a:br>
            <a:endParaRPr lang="pt-BR" dirty="0"/>
          </a:p>
        </p:txBody>
      </p:sp>
      <p:sp>
        <p:nvSpPr>
          <p:cNvPr id="3" name="Espaço Reservado para Conteúdo 2">
            <a:extLst>
              <a:ext uri="{FF2B5EF4-FFF2-40B4-BE49-F238E27FC236}">
                <a16:creationId xmlns:a16="http://schemas.microsoft.com/office/drawing/2014/main" id="{56F902CB-961C-C3C4-07E1-5D994311FD73}"/>
              </a:ext>
            </a:extLst>
          </p:cNvPr>
          <p:cNvSpPr>
            <a:spLocks noGrp="1"/>
          </p:cNvSpPr>
          <p:nvPr>
            <p:ph idx="1"/>
          </p:nvPr>
        </p:nvSpPr>
        <p:spPr>
          <a:xfrm>
            <a:off x="640080" y="1628970"/>
            <a:ext cx="10890928" cy="4936420"/>
          </a:xfrm>
        </p:spPr>
        <p:txBody>
          <a:bodyPr/>
          <a:lstStyle/>
          <a:p>
            <a:pPr marL="0" indent="0">
              <a:buNone/>
            </a:pPr>
            <a:r>
              <a:rPr lang="pt-BR" dirty="0"/>
              <a:t>A grande revolução ocorreu no final da década de 60 com a invenção do </a:t>
            </a:r>
            <a:r>
              <a:rPr lang="pt-BR" b="1" dirty="0"/>
              <a:t>CLP (Controlador Lógico Programável)</a:t>
            </a:r>
            <a:r>
              <a:rPr lang="pt-BR" dirty="0"/>
              <a:t>. Ele substituiu os painéis de relés por software, permitindo que a lógica fosse alterada apenas reprogramando o dispositivo, sem trocar cabos.</a:t>
            </a:r>
          </a:p>
          <a:p>
            <a:pPr marL="0" lvl="0" indent="0">
              <a:buNone/>
            </a:pPr>
            <a:endParaRPr lang="pt-BR" dirty="0"/>
          </a:p>
          <a:p>
            <a:pPr marL="0" indent="0">
              <a:buNone/>
            </a:pPr>
            <a:endParaRPr lang="pt-BR" dirty="0"/>
          </a:p>
        </p:txBody>
      </p:sp>
      <p:pic>
        <p:nvPicPr>
          <p:cNvPr id="5" name="Imagem 4" descr="Ícone&#10;&#10;Descrição gerada automaticamente">
            <a:extLst>
              <a:ext uri="{FF2B5EF4-FFF2-40B4-BE49-F238E27FC236}">
                <a16:creationId xmlns:a16="http://schemas.microsoft.com/office/drawing/2014/main" id="{AF3C3710-2D0F-9004-8F9F-6E019EB55721}"/>
              </a:ext>
            </a:extLst>
          </p:cNvPr>
          <p:cNvPicPr>
            <a:picLocks noChangeAspect="1"/>
          </p:cNvPicPr>
          <p:nvPr/>
        </p:nvPicPr>
        <p:blipFill>
          <a:blip r:embed="rId3"/>
          <a:stretch>
            <a:fillRect/>
          </a:stretch>
        </p:blipFill>
        <p:spPr>
          <a:xfrm rot="19238831">
            <a:off x="10251831" y="5160013"/>
            <a:ext cx="1780665" cy="1780665"/>
          </a:xfrm>
          <a:prstGeom prst="rect">
            <a:avLst/>
          </a:prstGeom>
        </p:spPr>
      </p:pic>
      <p:sp>
        <p:nvSpPr>
          <p:cNvPr id="6" name="Título 1">
            <a:extLst>
              <a:ext uri="{FF2B5EF4-FFF2-40B4-BE49-F238E27FC236}">
                <a16:creationId xmlns:a16="http://schemas.microsoft.com/office/drawing/2014/main" id="{643429D1-E7D2-8E8D-9642-528F0CD7F6E6}"/>
              </a:ext>
            </a:extLst>
          </p:cNvPr>
          <p:cNvSpPr txBox="1">
            <a:spLocks/>
          </p:cNvSpPr>
          <p:nvPr/>
        </p:nvSpPr>
        <p:spPr>
          <a:xfrm>
            <a:off x="1060109" y="1071410"/>
            <a:ext cx="10470900" cy="46745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pt-BR" sz="1800" b="0" dirty="0"/>
              <a:t>1.3.3 - O Surgimento do CLP e Sistemas Digitais</a:t>
            </a:r>
          </a:p>
          <a:p>
            <a:endParaRPr lang="pt-BR" sz="1800" b="0" dirty="0"/>
          </a:p>
          <a:p>
            <a:endParaRPr lang="pt-BR" sz="1800" b="0" dirty="0"/>
          </a:p>
          <a:p>
            <a:endParaRPr lang="pt-BR" sz="1800" b="0" dirty="0"/>
          </a:p>
          <a:p>
            <a:endParaRPr lang="pt-BR" sz="1800" dirty="0"/>
          </a:p>
        </p:txBody>
      </p:sp>
    </p:spTree>
    <p:extLst>
      <p:ext uri="{BB962C8B-B14F-4D97-AF65-F5344CB8AC3E}">
        <p14:creationId xmlns:p14="http://schemas.microsoft.com/office/powerpoint/2010/main" val="3836648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C0B5A-E230-7643-A7BA-233D712910DF}"/>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F6A55841-EF43-D60E-72B8-3C4F36E6E993}"/>
              </a:ext>
            </a:extLst>
          </p:cNvPr>
          <p:cNvPicPr>
            <a:picLocks noChangeAspect="1"/>
          </p:cNvPicPr>
          <p:nvPr/>
        </p:nvPicPr>
        <p:blipFill>
          <a:blip r:embed="rId2"/>
          <a:srcRect l="14919" r="17618" b="-1"/>
          <a:stretch>
            <a:fillRect/>
          </a:stretch>
        </p:blipFill>
        <p:spPr>
          <a:xfrm>
            <a:off x="0" y="0"/>
            <a:ext cx="12191999" cy="6858000"/>
          </a:xfrm>
          <a:prstGeom prst="rect">
            <a:avLst/>
          </a:prstGeom>
        </p:spPr>
      </p:pic>
      <p:sp>
        <p:nvSpPr>
          <p:cNvPr id="2" name="Título 1">
            <a:extLst>
              <a:ext uri="{FF2B5EF4-FFF2-40B4-BE49-F238E27FC236}">
                <a16:creationId xmlns:a16="http://schemas.microsoft.com/office/drawing/2014/main" id="{77506B1F-D8F6-6824-6032-A5C23090AE4E}"/>
              </a:ext>
            </a:extLst>
          </p:cNvPr>
          <p:cNvSpPr>
            <a:spLocks noGrp="1"/>
          </p:cNvSpPr>
          <p:nvPr>
            <p:ph type="title"/>
          </p:nvPr>
        </p:nvSpPr>
        <p:spPr>
          <a:xfrm>
            <a:off x="640079" y="292610"/>
            <a:ext cx="10890929" cy="688698"/>
          </a:xfrm>
        </p:spPr>
        <p:txBody>
          <a:bodyPr>
            <a:normAutofit fontScale="90000"/>
          </a:bodyPr>
          <a:lstStyle/>
          <a:p>
            <a:r>
              <a:rPr lang="pt-BR" dirty="0"/>
              <a:t>Aula 3 – Introdução à Automação Industrial</a:t>
            </a:r>
            <a:br>
              <a:rPr lang="pt-BR" dirty="0"/>
            </a:br>
            <a:endParaRPr lang="pt-BR" dirty="0"/>
          </a:p>
        </p:txBody>
      </p:sp>
      <p:sp>
        <p:nvSpPr>
          <p:cNvPr id="3" name="Espaço Reservado para Conteúdo 2">
            <a:extLst>
              <a:ext uri="{FF2B5EF4-FFF2-40B4-BE49-F238E27FC236}">
                <a16:creationId xmlns:a16="http://schemas.microsoft.com/office/drawing/2014/main" id="{7F1DA17D-BE08-2C08-5E09-A42D35F6B68C}"/>
              </a:ext>
            </a:extLst>
          </p:cNvPr>
          <p:cNvSpPr>
            <a:spLocks noGrp="1"/>
          </p:cNvSpPr>
          <p:nvPr>
            <p:ph idx="1"/>
          </p:nvPr>
        </p:nvSpPr>
        <p:spPr>
          <a:xfrm>
            <a:off x="640080" y="1628970"/>
            <a:ext cx="10890928" cy="4936420"/>
          </a:xfrm>
        </p:spPr>
        <p:txBody>
          <a:bodyPr>
            <a:normAutofit/>
          </a:bodyPr>
          <a:lstStyle/>
          <a:p>
            <a:pPr marL="0" indent="0">
              <a:buNone/>
            </a:pPr>
            <a:r>
              <a:rPr lang="pt-BR" dirty="0"/>
              <a:t>Para entender essa mudança, imagine que você tem uma parede inteira coberta por centenas de relés (interruptores eletromecânicos) interconectados por quilômetros de fios. Se você precisasse mudar uma simples sequência na linha de produção, teria que desligar a máquina, identificar os fios certos, retirá-los e refazer toda a fiação física. 🛠️</a:t>
            </a:r>
          </a:p>
          <a:p>
            <a:pPr marL="0" indent="0">
              <a:buNone/>
            </a:pPr>
            <a:r>
              <a:rPr lang="pt-BR" dirty="0"/>
              <a:t>Essa era a realidade antes de 1968. A transição para o CLP (Controlador Lógico Programável) trouxe a "Lógica de Software", que funciona como um "tradutor" eletrônico.</a:t>
            </a:r>
          </a:p>
          <a:p>
            <a:pPr marL="0" indent="0">
              <a:buNone/>
            </a:pPr>
            <a:r>
              <a:rPr lang="pt-BR" dirty="0"/>
              <a:t>Por que isso mudou tudo?</a:t>
            </a:r>
          </a:p>
          <a:p>
            <a:r>
              <a:rPr lang="pt-BR" dirty="0"/>
              <a:t>Flexibilidade: Em vez de usar chaves de fenda e alicates para mudar o processo, o engenheiro agora usa um teclado. A lógica de controle é escrita em uma linguagem chamada </a:t>
            </a:r>
            <a:r>
              <a:rPr lang="pt-BR" dirty="0" err="1"/>
              <a:t>Ladder</a:t>
            </a:r>
            <a:r>
              <a:rPr lang="pt-BR" dirty="0"/>
              <a:t> (que visualmente lembra os antigos diagramas de relés), facilitando a adaptação dos técnicos da época. 💻</a:t>
            </a:r>
          </a:p>
          <a:p>
            <a:pPr marL="0" lvl="0" indent="0">
              <a:buNone/>
            </a:pPr>
            <a:endParaRPr lang="pt-BR" dirty="0"/>
          </a:p>
          <a:p>
            <a:pPr marL="0" indent="0">
              <a:buNone/>
            </a:pPr>
            <a:endParaRPr lang="pt-BR" dirty="0"/>
          </a:p>
        </p:txBody>
      </p:sp>
      <p:pic>
        <p:nvPicPr>
          <p:cNvPr id="5" name="Imagem 4" descr="Ícone&#10;&#10;Descrição gerada automaticamente">
            <a:extLst>
              <a:ext uri="{FF2B5EF4-FFF2-40B4-BE49-F238E27FC236}">
                <a16:creationId xmlns:a16="http://schemas.microsoft.com/office/drawing/2014/main" id="{038BD2FA-6909-087D-64B8-D8DF006CB2BE}"/>
              </a:ext>
            </a:extLst>
          </p:cNvPr>
          <p:cNvPicPr>
            <a:picLocks noChangeAspect="1"/>
          </p:cNvPicPr>
          <p:nvPr/>
        </p:nvPicPr>
        <p:blipFill>
          <a:blip r:embed="rId3"/>
          <a:stretch>
            <a:fillRect/>
          </a:stretch>
        </p:blipFill>
        <p:spPr>
          <a:xfrm rot="19238831">
            <a:off x="10251831" y="5160013"/>
            <a:ext cx="1780665" cy="1780665"/>
          </a:xfrm>
          <a:prstGeom prst="rect">
            <a:avLst/>
          </a:prstGeom>
        </p:spPr>
      </p:pic>
      <p:sp>
        <p:nvSpPr>
          <p:cNvPr id="6" name="Título 1">
            <a:extLst>
              <a:ext uri="{FF2B5EF4-FFF2-40B4-BE49-F238E27FC236}">
                <a16:creationId xmlns:a16="http://schemas.microsoft.com/office/drawing/2014/main" id="{FCB01A27-D2B1-10C3-3B57-30738D39F8EE}"/>
              </a:ext>
            </a:extLst>
          </p:cNvPr>
          <p:cNvSpPr txBox="1">
            <a:spLocks/>
          </p:cNvSpPr>
          <p:nvPr/>
        </p:nvSpPr>
        <p:spPr>
          <a:xfrm>
            <a:off x="1060109" y="1071410"/>
            <a:ext cx="10470900" cy="46745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pt-BR" sz="1800" b="0" dirty="0"/>
              <a:t>1.3.3.1 - CLP </a:t>
            </a:r>
            <a:r>
              <a:rPr lang="pt-BR" sz="1800" b="0" dirty="0" err="1"/>
              <a:t>vs</a:t>
            </a:r>
            <a:r>
              <a:rPr lang="pt-BR" sz="1800" b="0" dirty="0"/>
              <a:t> relés</a:t>
            </a:r>
          </a:p>
          <a:p>
            <a:endParaRPr lang="pt-BR" sz="1800" b="0" dirty="0"/>
          </a:p>
          <a:p>
            <a:endParaRPr lang="pt-BR" sz="1800" b="0" dirty="0"/>
          </a:p>
          <a:p>
            <a:endParaRPr lang="pt-BR" sz="1800" b="0" dirty="0"/>
          </a:p>
          <a:p>
            <a:endParaRPr lang="pt-BR" sz="1800" b="0" dirty="0"/>
          </a:p>
          <a:p>
            <a:endParaRPr lang="pt-BR" sz="1800" dirty="0"/>
          </a:p>
        </p:txBody>
      </p:sp>
    </p:spTree>
    <p:extLst>
      <p:ext uri="{BB962C8B-B14F-4D97-AF65-F5344CB8AC3E}">
        <p14:creationId xmlns:p14="http://schemas.microsoft.com/office/powerpoint/2010/main" val="1181813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BB03D-95E0-63AF-53A8-5E9E1798BF9A}"/>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7EF35E36-4499-B51B-4CB6-AF3B9B9E5547}"/>
              </a:ext>
            </a:extLst>
          </p:cNvPr>
          <p:cNvPicPr>
            <a:picLocks noChangeAspect="1"/>
          </p:cNvPicPr>
          <p:nvPr/>
        </p:nvPicPr>
        <p:blipFill>
          <a:blip r:embed="rId2"/>
          <a:srcRect l="14919" r="17618" b="-1"/>
          <a:stretch>
            <a:fillRect/>
          </a:stretch>
        </p:blipFill>
        <p:spPr>
          <a:xfrm>
            <a:off x="0" y="0"/>
            <a:ext cx="12191999" cy="6858000"/>
          </a:xfrm>
          <a:prstGeom prst="rect">
            <a:avLst/>
          </a:prstGeom>
        </p:spPr>
      </p:pic>
      <p:sp>
        <p:nvSpPr>
          <p:cNvPr id="2" name="Título 1">
            <a:extLst>
              <a:ext uri="{FF2B5EF4-FFF2-40B4-BE49-F238E27FC236}">
                <a16:creationId xmlns:a16="http://schemas.microsoft.com/office/drawing/2014/main" id="{D5801243-B707-8417-B901-0D8E7CD162E0}"/>
              </a:ext>
            </a:extLst>
          </p:cNvPr>
          <p:cNvSpPr>
            <a:spLocks noGrp="1"/>
          </p:cNvSpPr>
          <p:nvPr>
            <p:ph type="title"/>
          </p:nvPr>
        </p:nvSpPr>
        <p:spPr>
          <a:xfrm>
            <a:off x="640079" y="292610"/>
            <a:ext cx="10890929" cy="688698"/>
          </a:xfrm>
        </p:spPr>
        <p:txBody>
          <a:bodyPr>
            <a:normAutofit fontScale="90000"/>
          </a:bodyPr>
          <a:lstStyle/>
          <a:p>
            <a:r>
              <a:rPr lang="pt-BR" dirty="0"/>
              <a:t>Aula 3 – Introdução à Automação Industrial</a:t>
            </a:r>
            <a:br>
              <a:rPr lang="pt-BR" dirty="0"/>
            </a:br>
            <a:endParaRPr lang="pt-BR" dirty="0"/>
          </a:p>
        </p:txBody>
      </p:sp>
      <p:sp>
        <p:nvSpPr>
          <p:cNvPr id="3" name="Espaço Reservado para Conteúdo 2">
            <a:extLst>
              <a:ext uri="{FF2B5EF4-FFF2-40B4-BE49-F238E27FC236}">
                <a16:creationId xmlns:a16="http://schemas.microsoft.com/office/drawing/2014/main" id="{219096CD-7C1A-E074-CF8E-8B0957215E2F}"/>
              </a:ext>
            </a:extLst>
          </p:cNvPr>
          <p:cNvSpPr>
            <a:spLocks noGrp="1"/>
          </p:cNvSpPr>
          <p:nvPr>
            <p:ph idx="1"/>
          </p:nvPr>
        </p:nvSpPr>
        <p:spPr>
          <a:xfrm>
            <a:off x="640080" y="1628970"/>
            <a:ext cx="10890928" cy="4936420"/>
          </a:xfrm>
        </p:spPr>
        <p:txBody>
          <a:bodyPr>
            <a:normAutofit/>
          </a:bodyPr>
          <a:lstStyle/>
          <a:p>
            <a:pPr lvl="0"/>
            <a:r>
              <a:rPr lang="pt-BR" sz="1800" dirty="0">
                <a:latin typeface="+mj-lt"/>
                <a:ea typeface="+mj-ea"/>
                <a:cs typeface="+mj-cs"/>
              </a:rPr>
              <a:t>Confiabilidade: Relés têm partes móveis que se desgastam, queimam ou acumulam poeira. O CLP é um dispositivo de estado sólido (eletrônico), muito mais resistente ao ambiente hostil das fábricas. 🛡️</a:t>
            </a:r>
          </a:p>
          <a:p>
            <a:pPr lvl="0"/>
            <a:r>
              <a:rPr lang="pt-BR" sz="1800" dirty="0">
                <a:latin typeface="+mj-lt"/>
                <a:ea typeface="+mj-ea"/>
                <a:cs typeface="+mj-cs"/>
              </a:rPr>
              <a:t>Espaço e Custo: Um único CLP do tamanho de uma caixa de sapatos pode substituir centenas de relés que ocupariam armários gigantescos. 📦</a:t>
            </a:r>
          </a:p>
          <a:p>
            <a:r>
              <a:rPr lang="pt-BR" sz="1800" dirty="0">
                <a:latin typeface="+mj-lt"/>
                <a:ea typeface="+mj-ea"/>
                <a:cs typeface="+mj-cs"/>
              </a:rPr>
              <a:t>Onde a mágica acontece: O Ciclo de Varredura (</a:t>
            </a:r>
            <a:r>
              <a:rPr lang="pt-BR" sz="1800" dirty="0" err="1">
                <a:latin typeface="+mj-lt"/>
                <a:ea typeface="+mj-ea"/>
                <a:cs typeface="+mj-cs"/>
              </a:rPr>
              <a:t>Scan</a:t>
            </a:r>
            <a:r>
              <a:rPr lang="pt-BR" sz="1800" dirty="0">
                <a:latin typeface="+mj-lt"/>
                <a:ea typeface="+mj-ea"/>
                <a:cs typeface="+mj-cs"/>
              </a:rPr>
              <a:t>)</a:t>
            </a:r>
          </a:p>
          <a:p>
            <a:pPr marL="0" indent="0">
              <a:buNone/>
            </a:pPr>
            <a:r>
              <a:rPr lang="pt-BR" sz="1800" dirty="0">
                <a:latin typeface="+mj-lt"/>
                <a:ea typeface="+mj-ea"/>
                <a:cs typeface="+mj-cs"/>
              </a:rPr>
              <a:t>Diferente de um computador comum, o CLP trabalha em um ciclo infinito e muito rápido (milissegundos):</a:t>
            </a:r>
          </a:p>
          <a:p>
            <a:pPr lvl="0"/>
            <a:r>
              <a:rPr lang="pt-BR" sz="1800" dirty="0">
                <a:latin typeface="+mj-lt"/>
                <a:ea typeface="+mj-ea"/>
                <a:cs typeface="+mj-cs"/>
              </a:rPr>
              <a:t>Leitura das Entradas: Verifica o estado de todos os sensores. 🌡️</a:t>
            </a:r>
          </a:p>
          <a:p>
            <a:pPr lvl="0"/>
            <a:r>
              <a:rPr lang="pt-BR" sz="1800" dirty="0">
                <a:latin typeface="+mj-lt"/>
                <a:ea typeface="+mj-ea"/>
                <a:cs typeface="+mj-cs"/>
              </a:rPr>
              <a:t>Execução do Programa: Processa a lógica (software) baseada nessas entradas. 🧠</a:t>
            </a:r>
          </a:p>
          <a:p>
            <a:pPr lvl="0"/>
            <a:r>
              <a:rPr lang="pt-BR" sz="1800" dirty="0">
                <a:latin typeface="+mj-lt"/>
                <a:ea typeface="+mj-ea"/>
                <a:cs typeface="+mj-cs"/>
              </a:rPr>
              <a:t>Atualização das Saídas: Ativa os motores ou válvulas necessários. 💪</a:t>
            </a:r>
          </a:p>
          <a:p>
            <a:pPr marL="0" lvl="0" indent="0">
              <a:buNone/>
            </a:pPr>
            <a:endParaRPr lang="pt-BR" dirty="0"/>
          </a:p>
          <a:p>
            <a:pPr marL="0" indent="0">
              <a:buNone/>
            </a:pPr>
            <a:endParaRPr lang="pt-BR" dirty="0"/>
          </a:p>
        </p:txBody>
      </p:sp>
      <p:pic>
        <p:nvPicPr>
          <p:cNvPr id="5" name="Imagem 4" descr="Ícone&#10;&#10;Descrição gerada automaticamente">
            <a:extLst>
              <a:ext uri="{FF2B5EF4-FFF2-40B4-BE49-F238E27FC236}">
                <a16:creationId xmlns:a16="http://schemas.microsoft.com/office/drawing/2014/main" id="{BB91DE0E-F2C6-E90D-4504-F171433E9DB5}"/>
              </a:ext>
            </a:extLst>
          </p:cNvPr>
          <p:cNvPicPr>
            <a:picLocks noChangeAspect="1"/>
          </p:cNvPicPr>
          <p:nvPr/>
        </p:nvPicPr>
        <p:blipFill>
          <a:blip r:embed="rId3"/>
          <a:stretch>
            <a:fillRect/>
          </a:stretch>
        </p:blipFill>
        <p:spPr>
          <a:xfrm rot="19238831">
            <a:off x="10251831" y="5160013"/>
            <a:ext cx="1780665" cy="1780665"/>
          </a:xfrm>
          <a:prstGeom prst="rect">
            <a:avLst/>
          </a:prstGeom>
        </p:spPr>
      </p:pic>
      <p:sp>
        <p:nvSpPr>
          <p:cNvPr id="6" name="Título 1">
            <a:extLst>
              <a:ext uri="{FF2B5EF4-FFF2-40B4-BE49-F238E27FC236}">
                <a16:creationId xmlns:a16="http://schemas.microsoft.com/office/drawing/2014/main" id="{A77A89DF-B40D-C65D-2266-125CC52C7BDA}"/>
              </a:ext>
            </a:extLst>
          </p:cNvPr>
          <p:cNvSpPr txBox="1">
            <a:spLocks/>
          </p:cNvSpPr>
          <p:nvPr/>
        </p:nvSpPr>
        <p:spPr>
          <a:xfrm>
            <a:off x="1060109" y="1071410"/>
            <a:ext cx="10470900" cy="46745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pt-BR" sz="1800" b="0" dirty="0"/>
              <a:t>1.3.3.1 - CLP </a:t>
            </a:r>
            <a:r>
              <a:rPr lang="pt-BR" sz="1800" b="0" dirty="0" err="1"/>
              <a:t>vs</a:t>
            </a:r>
            <a:r>
              <a:rPr lang="pt-BR" sz="1800" b="0" dirty="0"/>
              <a:t> relés</a:t>
            </a:r>
          </a:p>
          <a:p>
            <a:endParaRPr lang="pt-BR" sz="1800" b="0" dirty="0"/>
          </a:p>
          <a:p>
            <a:endParaRPr lang="pt-BR" sz="1800" b="0" dirty="0"/>
          </a:p>
          <a:p>
            <a:endParaRPr lang="pt-BR" sz="1800" b="0" dirty="0"/>
          </a:p>
          <a:p>
            <a:endParaRPr lang="pt-BR" sz="1800" b="0" dirty="0"/>
          </a:p>
          <a:p>
            <a:endParaRPr lang="pt-BR" sz="1800" dirty="0"/>
          </a:p>
        </p:txBody>
      </p:sp>
    </p:spTree>
    <p:extLst>
      <p:ext uri="{BB962C8B-B14F-4D97-AF65-F5344CB8AC3E}">
        <p14:creationId xmlns:p14="http://schemas.microsoft.com/office/powerpoint/2010/main" val="1793584655"/>
      </p:ext>
    </p:extLst>
  </p:cSld>
  <p:clrMapOvr>
    <a:masterClrMapping/>
  </p:clrMapOvr>
</p:sld>
</file>

<file path=ppt/theme/theme1.xml><?xml version="1.0" encoding="utf-8"?>
<a:theme xmlns:a="http://schemas.openxmlformats.org/drawingml/2006/main" name="DashVTI">
  <a:themeElements>
    <a:clrScheme name="Custom 6">
      <a:dk1>
        <a:sysClr val="windowText" lastClr="000000"/>
      </a:dk1>
      <a:lt1>
        <a:sysClr val="window" lastClr="FFFFFF"/>
      </a:lt1>
      <a:dk2>
        <a:srgbClr val="0D1C3B"/>
      </a:dk2>
      <a:lt2>
        <a:srgbClr val="F5F2F9"/>
      </a:lt2>
      <a:accent1>
        <a:srgbClr val="1973EB"/>
      </a:accent1>
      <a:accent2>
        <a:srgbClr val="25C8A2"/>
      </a:accent2>
      <a:accent3>
        <a:srgbClr val="BF8ED1"/>
      </a:accent3>
      <a:accent4>
        <a:srgbClr val="FE733C"/>
      </a:accent4>
      <a:accent5>
        <a:srgbClr val="FE5A5A"/>
      </a:accent5>
      <a:accent6>
        <a:srgbClr val="1AC16E"/>
      </a:accent6>
      <a:hlink>
        <a:srgbClr val="1AC16E"/>
      </a:hlink>
      <a:folHlink>
        <a:srgbClr val="00B0F0"/>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docProps/app.xml><?xml version="1.0" encoding="utf-8"?>
<Properties xmlns="http://schemas.openxmlformats.org/officeDocument/2006/extended-properties" xmlns:vt="http://schemas.openxmlformats.org/officeDocument/2006/docPropsVTypes">
  <TotalTime>216</TotalTime>
  <Words>610</Words>
  <Application>Microsoft Office PowerPoint</Application>
  <PresentationFormat>Widescreen</PresentationFormat>
  <Paragraphs>45</Paragraphs>
  <Slides>7</Slides>
  <Notes>0</Notes>
  <HiddenSlides>0</HiddenSlides>
  <MMClips>1</MMClips>
  <ScaleCrop>false</ScaleCrop>
  <HeadingPairs>
    <vt:vector size="6" baseType="variant">
      <vt:variant>
        <vt:lpstr>Fontes usadas</vt:lpstr>
      </vt:variant>
      <vt:variant>
        <vt:i4>2</vt:i4>
      </vt:variant>
      <vt:variant>
        <vt:lpstr>Tema</vt:lpstr>
      </vt:variant>
      <vt:variant>
        <vt:i4>1</vt:i4>
      </vt:variant>
      <vt:variant>
        <vt:lpstr>Títulos de slides</vt:lpstr>
      </vt:variant>
      <vt:variant>
        <vt:i4>7</vt:i4>
      </vt:variant>
    </vt:vector>
  </HeadingPairs>
  <TitlesOfParts>
    <vt:vector size="10" baseType="lpstr">
      <vt:lpstr>Arial</vt:lpstr>
      <vt:lpstr>Grandview Display</vt:lpstr>
      <vt:lpstr>DashVTI</vt:lpstr>
      <vt:lpstr>Módulo 1 –Aula 3</vt:lpstr>
      <vt:lpstr>Aula 3 – Introdução à Automação Industrial </vt:lpstr>
      <vt:lpstr>Aula 3 – Introdução à Automação Industrial </vt:lpstr>
      <vt:lpstr>Aula 3 – Introdução à Automação Industrial </vt:lpstr>
      <vt:lpstr>Aula 3 – Introdução à Automação Industrial </vt:lpstr>
      <vt:lpstr>Aula 3 – Introdução à Automação Industrial </vt:lpstr>
      <vt:lpstr>Aula 3 – Introdução à Automação Industrial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Edcarlos dos Santos</dc:creator>
  <cp:lastModifiedBy>Edcarlos dos Santos</cp:lastModifiedBy>
  <cp:revision>6</cp:revision>
  <dcterms:created xsi:type="dcterms:W3CDTF">2026-03-07T12:39:04Z</dcterms:created>
  <dcterms:modified xsi:type="dcterms:W3CDTF">2026-03-07T16:28:58Z</dcterms:modified>
</cp:coreProperties>
</file>